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97" r:id="rId1"/>
  </p:sldMasterIdLst>
  <p:notesMasterIdLst>
    <p:notesMasterId r:id="rId9"/>
  </p:notesMasterIdLst>
  <p:handoutMasterIdLst>
    <p:handoutMasterId r:id="rId10"/>
  </p:handoutMasterIdLst>
  <p:sldIdLst>
    <p:sldId id="948" r:id="rId2"/>
    <p:sldId id="955" r:id="rId3"/>
    <p:sldId id="949" r:id="rId4"/>
    <p:sldId id="950" r:id="rId5"/>
    <p:sldId id="951" r:id="rId6"/>
    <p:sldId id="952" r:id="rId7"/>
    <p:sldId id="953" r:id="rId8"/>
  </p:sldIdLst>
  <p:sldSz cx="9144000" cy="6858000" type="screen4x3"/>
  <p:notesSz cx="7010400" cy="9296400"/>
  <p:defaultTextStyle>
    <a:defPPr>
      <a:defRPr lang="en-US"/>
    </a:defPPr>
    <a:lvl1pPr algn="ctr" rtl="0" fontAlgn="base">
      <a:lnSpc>
        <a:spcPct val="90000"/>
      </a:lnSpc>
      <a:spcBef>
        <a:spcPts val="550"/>
      </a:spcBef>
      <a:spcAft>
        <a:spcPct val="0"/>
      </a:spcAft>
      <a:defRPr sz="1200" b="1" kern="1200">
        <a:solidFill>
          <a:srgbClr val="0E3F66"/>
        </a:solidFill>
        <a:latin typeface="Lucida Grande" charset="0"/>
        <a:ea typeface="+mn-ea"/>
        <a:cs typeface="Arial" charset="0"/>
        <a:sym typeface="Lucida Grande" charset="0"/>
      </a:defRPr>
    </a:lvl1pPr>
    <a:lvl2pPr marL="457200" algn="ctr" rtl="0" fontAlgn="base">
      <a:lnSpc>
        <a:spcPct val="90000"/>
      </a:lnSpc>
      <a:spcBef>
        <a:spcPts val="550"/>
      </a:spcBef>
      <a:spcAft>
        <a:spcPct val="0"/>
      </a:spcAft>
      <a:defRPr sz="1200" b="1" kern="1200">
        <a:solidFill>
          <a:srgbClr val="0E3F66"/>
        </a:solidFill>
        <a:latin typeface="Lucida Grande" charset="0"/>
        <a:ea typeface="+mn-ea"/>
        <a:cs typeface="Arial" charset="0"/>
        <a:sym typeface="Lucida Grande" charset="0"/>
      </a:defRPr>
    </a:lvl2pPr>
    <a:lvl3pPr marL="914400" algn="ctr" rtl="0" fontAlgn="base">
      <a:lnSpc>
        <a:spcPct val="90000"/>
      </a:lnSpc>
      <a:spcBef>
        <a:spcPts val="550"/>
      </a:spcBef>
      <a:spcAft>
        <a:spcPct val="0"/>
      </a:spcAft>
      <a:defRPr sz="1200" b="1" kern="1200">
        <a:solidFill>
          <a:srgbClr val="0E3F66"/>
        </a:solidFill>
        <a:latin typeface="Lucida Grande" charset="0"/>
        <a:ea typeface="+mn-ea"/>
        <a:cs typeface="Arial" charset="0"/>
        <a:sym typeface="Lucida Grande" charset="0"/>
      </a:defRPr>
    </a:lvl3pPr>
    <a:lvl4pPr marL="1371600" algn="ctr" rtl="0" fontAlgn="base">
      <a:lnSpc>
        <a:spcPct val="90000"/>
      </a:lnSpc>
      <a:spcBef>
        <a:spcPts val="550"/>
      </a:spcBef>
      <a:spcAft>
        <a:spcPct val="0"/>
      </a:spcAft>
      <a:defRPr sz="1200" b="1" kern="1200">
        <a:solidFill>
          <a:srgbClr val="0E3F66"/>
        </a:solidFill>
        <a:latin typeface="Lucida Grande" charset="0"/>
        <a:ea typeface="+mn-ea"/>
        <a:cs typeface="Arial" charset="0"/>
        <a:sym typeface="Lucida Grande" charset="0"/>
      </a:defRPr>
    </a:lvl4pPr>
    <a:lvl5pPr marL="1828800" algn="ctr" rtl="0" fontAlgn="base">
      <a:lnSpc>
        <a:spcPct val="90000"/>
      </a:lnSpc>
      <a:spcBef>
        <a:spcPts val="550"/>
      </a:spcBef>
      <a:spcAft>
        <a:spcPct val="0"/>
      </a:spcAft>
      <a:defRPr sz="1200" b="1" kern="1200">
        <a:solidFill>
          <a:srgbClr val="0E3F66"/>
        </a:solidFill>
        <a:latin typeface="Lucida Grande" charset="0"/>
        <a:ea typeface="+mn-ea"/>
        <a:cs typeface="Arial" charset="0"/>
        <a:sym typeface="Lucida Grande" charset="0"/>
      </a:defRPr>
    </a:lvl5pPr>
    <a:lvl6pPr marL="2286000" algn="l" defTabSz="914400" rtl="0" eaLnBrk="1" latinLnBrk="0" hangingPunct="1">
      <a:defRPr sz="1200" b="1" kern="1200">
        <a:solidFill>
          <a:srgbClr val="0E3F66"/>
        </a:solidFill>
        <a:latin typeface="Lucida Grande" charset="0"/>
        <a:ea typeface="+mn-ea"/>
        <a:cs typeface="Arial" charset="0"/>
        <a:sym typeface="Lucida Grande" charset="0"/>
      </a:defRPr>
    </a:lvl6pPr>
    <a:lvl7pPr marL="2743200" algn="l" defTabSz="914400" rtl="0" eaLnBrk="1" latinLnBrk="0" hangingPunct="1">
      <a:defRPr sz="1200" b="1" kern="1200">
        <a:solidFill>
          <a:srgbClr val="0E3F66"/>
        </a:solidFill>
        <a:latin typeface="Lucida Grande" charset="0"/>
        <a:ea typeface="+mn-ea"/>
        <a:cs typeface="Arial" charset="0"/>
        <a:sym typeface="Lucida Grande" charset="0"/>
      </a:defRPr>
    </a:lvl7pPr>
    <a:lvl8pPr marL="3200400" algn="l" defTabSz="914400" rtl="0" eaLnBrk="1" latinLnBrk="0" hangingPunct="1">
      <a:defRPr sz="1200" b="1" kern="1200">
        <a:solidFill>
          <a:srgbClr val="0E3F66"/>
        </a:solidFill>
        <a:latin typeface="Lucida Grande" charset="0"/>
        <a:ea typeface="+mn-ea"/>
        <a:cs typeface="Arial" charset="0"/>
        <a:sym typeface="Lucida Grande" charset="0"/>
      </a:defRPr>
    </a:lvl8pPr>
    <a:lvl9pPr marL="3657600" algn="l" defTabSz="914400" rtl="0" eaLnBrk="1" latinLnBrk="0" hangingPunct="1">
      <a:defRPr sz="1200" b="1" kern="1200">
        <a:solidFill>
          <a:srgbClr val="0E3F66"/>
        </a:solidFill>
        <a:latin typeface="Lucida Grande" charset="0"/>
        <a:ea typeface="+mn-ea"/>
        <a:cs typeface="Arial" charset="0"/>
        <a:sym typeface="Lucida Grande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504">
          <p15:clr>
            <a:srgbClr val="A4A3A4"/>
          </p15:clr>
        </p15:guide>
        <p15:guide id="2" orient="horz" pos="2209">
          <p15:clr>
            <a:srgbClr val="A4A3A4"/>
          </p15:clr>
        </p15:guide>
        <p15:guide id="3" orient="horz" pos="1203">
          <p15:clr>
            <a:srgbClr val="A4A3A4"/>
          </p15:clr>
        </p15:guide>
        <p15:guide id="4" orient="horz" pos="144">
          <p15:clr>
            <a:srgbClr val="A4A3A4"/>
          </p15:clr>
        </p15:guide>
        <p15:guide id="5" orient="horz" pos="666">
          <p15:clr>
            <a:srgbClr val="A4A3A4"/>
          </p15:clr>
        </p15:guide>
        <p15:guide id="6" pos="2899">
          <p15:clr>
            <a:srgbClr val="A4A3A4"/>
          </p15:clr>
        </p15:guide>
        <p15:guide id="7" pos="160">
          <p15:clr>
            <a:srgbClr val="A4A3A4"/>
          </p15:clr>
        </p15:guide>
        <p15:guide id="8" pos="5530">
          <p15:clr>
            <a:srgbClr val="A4A3A4"/>
          </p15:clr>
        </p15:guide>
        <p15:guide id="9" pos="1719">
          <p15:clr>
            <a:srgbClr val="A4A3A4"/>
          </p15:clr>
        </p15:guide>
        <p15:guide id="10" pos="46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0"/>
    <a:srgbClr val="FFFFFF"/>
    <a:srgbClr val="F5F5F1"/>
    <a:srgbClr val="973B29"/>
    <a:srgbClr val="FEFFE8"/>
    <a:srgbClr val="9966FF"/>
    <a:srgbClr val="800000"/>
    <a:srgbClr val="6995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31" autoAdjust="0"/>
    <p:restoredTop sz="89459" autoAdjust="0"/>
  </p:normalViewPr>
  <p:slideViewPr>
    <p:cSldViewPr snapToGrid="0" snapToObjects="1">
      <p:cViewPr>
        <p:scale>
          <a:sx n="90" d="100"/>
          <a:sy n="90" d="100"/>
        </p:scale>
        <p:origin x="2296" y="688"/>
      </p:cViewPr>
      <p:guideLst>
        <p:guide orient="horz" pos="3504"/>
        <p:guide orient="horz" pos="2209"/>
        <p:guide orient="horz" pos="1203"/>
        <p:guide orient="horz" pos="144"/>
        <p:guide orient="horz" pos="666"/>
        <p:guide pos="2899"/>
        <p:guide pos="160"/>
        <p:guide pos="5530"/>
        <p:guide pos="1719"/>
        <p:guide pos="4601"/>
      </p:guideLst>
    </p:cSldViewPr>
  </p:slideViewPr>
  <p:outlineViewPr>
    <p:cViewPr>
      <p:scale>
        <a:sx n="33" d="100"/>
        <a:sy n="33" d="100"/>
      </p:scale>
      <p:origin x="0" y="90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-2700" y="102"/>
      </p:cViewPr>
      <p:guideLst>
        <p:guide orient="horz" pos="2928"/>
        <p:guide pos="2209"/>
      </p:guideLst>
    </p:cSldViewPr>
  </p:notesViewPr>
  <p:gridSpacing cx="75895" cy="75895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3" tIns="45645" rIns="91293" bIns="45645" numCol="1" anchor="t" anchorCtr="0" compatLnSpc="1">
            <a:prstTxWarp prst="textNoShape">
              <a:avLst/>
            </a:prstTxWarp>
          </a:bodyPr>
          <a:lstStyle>
            <a:lvl1pPr algn="l" defTabSz="911225" eaLnBrk="0" hangingPunct="0">
              <a:defRPr b="0">
                <a:latin typeface="Lucida Grande" pitchFamily="-65" charset="0"/>
                <a:cs typeface="+mn-cs"/>
                <a:sym typeface="Lucida Grande" pitchFamily="-65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76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3" tIns="45645" rIns="91293" bIns="45645" numCol="1" anchor="t" anchorCtr="0" compatLnSpc="1">
            <a:prstTxWarp prst="textNoShape">
              <a:avLst/>
            </a:prstTxWarp>
          </a:bodyPr>
          <a:lstStyle>
            <a:lvl1pPr algn="r" defTabSz="911225" eaLnBrk="0" hangingPunct="0">
              <a:defRPr b="0">
                <a:latin typeface="Lucida Grande" pitchFamily="-65" charset="0"/>
                <a:cs typeface="+mn-cs"/>
                <a:sym typeface="Lucida Grande" pitchFamily="-65" charset="0"/>
              </a:defRPr>
            </a:lvl1pPr>
          </a:lstStyle>
          <a:p>
            <a:pPr>
              <a:defRPr/>
            </a:pPr>
            <a:fld id="{EA638F9B-A12D-8F44-AB2F-618DBCA941C3}" type="datetime1">
              <a:rPr lang="en-US" smtClean="0"/>
              <a:t>2/15/17</a:t>
            </a:fld>
            <a:endParaRPr lang="en-US" dirty="0"/>
          </a:p>
        </p:txBody>
      </p:sp>
      <p:sp>
        <p:nvSpPr>
          <p:cNvPr id="176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3" tIns="45645" rIns="91293" bIns="45645" numCol="1" anchor="b" anchorCtr="0" compatLnSpc="1">
            <a:prstTxWarp prst="textNoShape">
              <a:avLst/>
            </a:prstTxWarp>
          </a:bodyPr>
          <a:lstStyle>
            <a:lvl1pPr algn="l" defTabSz="911225" eaLnBrk="0" hangingPunct="0">
              <a:defRPr b="0">
                <a:latin typeface="Lucida Grande" pitchFamily="-65" charset="0"/>
                <a:cs typeface="+mn-cs"/>
                <a:sym typeface="Lucida Grande" pitchFamily="-65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76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3" tIns="45645" rIns="91293" bIns="45645" numCol="1" anchor="b" anchorCtr="0" compatLnSpc="1">
            <a:prstTxWarp prst="textNoShape">
              <a:avLst/>
            </a:prstTxWarp>
          </a:bodyPr>
          <a:lstStyle>
            <a:lvl1pPr algn="r" defTabSz="911225" eaLnBrk="0" hangingPunct="0">
              <a:defRPr b="0">
                <a:latin typeface="Lucida Grande" pitchFamily="-65" charset="0"/>
                <a:cs typeface="+mn-cs"/>
                <a:sym typeface="Lucida Grande" pitchFamily="-65" charset="0"/>
              </a:defRPr>
            </a:lvl1pPr>
          </a:lstStyle>
          <a:p>
            <a:pPr>
              <a:defRPr/>
            </a:pPr>
            <a:fld id="{EAF18A03-91E7-45F5-AB77-F2D1954B994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9581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gif>
</file>

<file path=ppt/media/image2.jpeg>
</file>

<file path=ppt/media/image3.tiff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7" rIns="93031" bIns="46517" numCol="1" anchor="t" anchorCtr="0" compatLnSpc="1">
            <a:prstTxWarp prst="textNoShape">
              <a:avLst/>
            </a:prstTxWarp>
          </a:bodyPr>
          <a:lstStyle>
            <a:lvl1pPr algn="l" defTabSz="931863">
              <a:lnSpc>
                <a:spcPct val="100000"/>
              </a:lnSpc>
              <a:spcBef>
                <a:spcPct val="0"/>
              </a:spcBef>
              <a:defRPr b="0">
                <a:solidFill>
                  <a:schemeClr val="tx1"/>
                </a:solidFill>
                <a:latin typeface="Lucida Grande" pitchFamily="-65" charset="0"/>
                <a:cs typeface="+mn-cs"/>
                <a:sym typeface="Lucida Grande" pitchFamily="-65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7" rIns="93031" bIns="46517" numCol="1" anchor="t" anchorCtr="0" compatLnSpc="1">
            <a:prstTxWarp prst="textNoShape">
              <a:avLst/>
            </a:prstTxWarp>
          </a:bodyPr>
          <a:lstStyle>
            <a:lvl1pPr algn="r" defTabSz="931863">
              <a:lnSpc>
                <a:spcPct val="100000"/>
              </a:lnSpc>
              <a:spcBef>
                <a:spcPct val="0"/>
              </a:spcBef>
              <a:defRPr b="0">
                <a:solidFill>
                  <a:schemeClr val="tx1"/>
                </a:solidFill>
                <a:latin typeface="Lucida Grande" pitchFamily="-65" charset="0"/>
                <a:cs typeface="+mn-cs"/>
                <a:sym typeface="Lucida Grande" pitchFamily="-65" charset="0"/>
              </a:defRPr>
            </a:lvl1pPr>
          </a:lstStyle>
          <a:p>
            <a:pPr>
              <a:defRPr/>
            </a:pPr>
            <a:fld id="{75295A1E-26B1-4C4B-AE7F-717E94FD2ED8}" type="datetime1">
              <a:rPr lang="en-US" smtClean="0"/>
              <a:t>2/15/17</a:t>
            </a:fld>
            <a:endParaRPr lang="en-US" dirty="0"/>
          </a:p>
        </p:txBody>
      </p:sp>
      <p:sp>
        <p:nvSpPr>
          <p:cNvPr id="378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13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7" rIns="93031" bIns="465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013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7" rIns="93031" bIns="46517" numCol="1" anchor="b" anchorCtr="0" compatLnSpc="1">
            <a:prstTxWarp prst="textNoShape">
              <a:avLst/>
            </a:prstTxWarp>
          </a:bodyPr>
          <a:lstStyle>
            <a:lvl1pPr algn="l" defTabSz="931863">
              <a:lnSpc>
                <a:spcPct val="100000"/>
              </a:lnSpc>
              <a:spcBef>
                <a:spcPct val="0"/>
              </a:spcBef>
              <a:defRPr b="0">
                <a:solidFill>
                  <a:schemeClr val="tx1"/>
                </a:solidFill>
                <a:latin typeface="Lucida Grande" pitchFamily="-65" charset="0"/>
                <a:cs typeface="+mn-cs"/>
                <a:sym typeface="Lucida Grande" pitchFamily="-65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13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031" tIns="46517" rIns="93031" bIns="46517" numCol="1" anchor="b" anchorCtr="0" compatLnSpc="1">
            <a:prstTxWarp prst="textNoShape">
              <a:avLst/>
            </a:prstTxWarp>
          </a:bodyPr>
          <a:lstStyle>
            <a:lvl1pPr algn="r" defTabSz="931863">
              <a:lnSpc>
                <a:spcPct val="100000"/>
              </a:lnSpc>
              <a:spcBef>
                <a:spcPct val="0"/>
              </a:spcBef>
              <a:defRPr b="0">
                <a:solidFill>
                  <a:schemeClr val="tx1"/>
                </a:solidFill>
                <a:latin typeface="Lucida Grande" pitchFamily="-65" charset="0"/>
                <a:cs typeface="+mn-cs"/>
                <a:sym typeface="Lucida Grande" pitchFamily="-65" charset="0"/>
              </a:defRPr>
            </a:lvl1pPr>
          </a:lstStyle>
          <a:p>
            <a:pPr>
              <a:defRPr/>
            </a:pPr>
            <a:fld id="{8A3BA5E6-E441-4872-BA67-66E9B56AB7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94296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Grande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Grande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Grande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Grande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Grande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055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DB41CD6-80E1-4FD0-B5B5-2ACC99B84188}" type="slidenum">
              <a:rPr lang="en-US" smtClean="0"/>
              <a:pPr>
                <a:defRPr/>
              </a:pPr>
              <a:t>1</a:t>
            </a:fld>
            <a:endParaRPr lang="en-US" dirty="0" smtClean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4750" y="687388"/>
            <a:ext cx="4681538" cy="3511550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427539"/>
            <a:ext cx="5194300" cy="4198937"/>
          </a:xfrm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25963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055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09E104D-6BF9-4CE2-BD91-9219DB3242E0}" type="slidenum">
              <a:rPr lang="en-US" smtClean="0"/>
              <a:pPr>
                <a:defRPr/>
              </a:pPr>
              <a:t>5</a:t>
            </a:fld>
            <a:endParaRPr lang="en-US" dirty="0" smtClean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28107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055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C7254B-B361-4AB3-8732-0470D67D8A1E}" type="slidenum">
              <a:rPr lang="en-US" smtClean="0"/>
              <a:pPr>
                <a:defRPr/>
              </a:pPr>
              <a:t>6</a:t>
            </a:fld>
            <a:endParaRPr lang="en-US" dirty="0" smtClean="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3940" tIns="46972" rIns="93940" bIns="46972"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8059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fld id="{E4F984DF-B4E8-5344-8B66-6C749F3480A4}" type="datetime1">
              <a:rPr lang="en-US" smtClean="0"/>
              <a:t>2/15/17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CABA93-F3B1-4519-822F-6586576D523F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30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0" y="0"/>
            <a:ext cx="9144000" cy="150982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ts val="55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 smtClean="0">
              <a:ln>
                <a:noFill/>
              </a:ln>
              <a:solidFill>
                <a:srgbClr val="0E3F66"/>
              </a:solidFill>
              <a:effectLst/>
              <a:latin typeface="Lucida Grande" pitchFamily="-65" charset="0"/>
              <a:sym typeface="Lucida Grande" pitchFamily="-65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ctrTitle"/>
          </p:nvPr>
        </p:nvSpPr>
        <p:spPr>
          <a:xfrm>
            <a:off x="3495675" y="3275013"/>
            <a:ext cx="4876800" cy="768350"/>
          </a:xfrm>
        </p:spPr>
        <p:txBody>
          <a:bodyPr anchor="ctr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91651" name="Text Placeholder 2"/>
          <p:cNvSpPr>
            <a:spLocks noGrp="1"/>
          </p:cNvSpPr>
          <p:nvPr>
            <p:ph type="subTitle" idx="1"/>
          </p:nvPr>
        </p:nvSpPr>
        <p:spPr>
          <a:xfrm>
            <a:off x="381000" y="3400425"/>
            <a:ext cx="2276475" cy="517525"/>
          </a:xfrm>
        </p:spPr>
        <p:txBody>
          <a:bodyPr anchor="ctr"/>
          <a:lstStyle>
            <a:lvl1pPr marL="0" indent="0" algn="r">
              <a:buFont typeface="Segoe" pitchFamily="2" charset="0"/>
              <a:buNone/>
              <a:defRPr sz="1700"/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251170"/>
            <a:ext cx="2371658" cy="1007482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793459" y="6443663"/>
            <a:ext cx="184731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220663"/>
            <a:ext cx="2095500" cy="25892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20663"/>
            <a:ext cx="6134100" cy="25892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220663"/>
            <a:ext cx="7237412" cy="4111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81000" y="1084263"/>
            <a:ext cx="8382000" cy="1725612"/>
          </a:xfrm>
        </p:spPr>
        <p:txBody>
          <a:bodyPr/>
          <a:lstStyle/>
          <a:p>
            <a:pPr lvl="0"/>
            <a:endParaRPr lang="en-US" noProof="0" dirty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7143767" y="6007100"/>
            <a:ext cx="1924050" cy="184150"/>
          </a:xfrm>
          <a:ln/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60CE7DE5-31BF-C742-BE6C-B78CDE07AB3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955312" y="4910497"/>
            <a:ext cx="1956415" cy="831086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85725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ts val="55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 smtClean="0">
              <a:ln>
                <a:noFill/>
              </a:ln>
              <a:solidFill>
                <a:srgbClr val="0E3F66"/>
              </a:solidFill>
              <a:effectLst/>
              <a:latin typeface="Lucida Grande" pitchFamily="-65" charset="0"/>
              <a:sym typeface="Lucida Grande" pitchFamily="-65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45338" y="62083"/>
            <a:ext cx="1714500" cy="728321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084263"/>
            <a:ext cx="4114800" cy="1725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84263"/>
            <a:ext cx="4114800" cy="1725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82588" y="220663"/>
            <a:ext cx="7237412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81000" y="1084263"/>
            <a:ext cx="8382000" cy="1725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690628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28600" y="6007100"/>
            <a:ext cx="1924050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800" b="0">
                <a:latin typeface="Lucida Grande" pitchFamily="-65" charset="0"/>
                <a:cs typeface="+mn-cs"/>
                <a:sym typeface="Lucida Grande" pitchFamily="-65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0" y="6191250"/>
            <a:ext cx="9144000" cy="666750"/>
          </a:xfrm>
          <a:prstGeom prst="rect">
            <a:avLst/>
          </a:prstGeom>
          <a:solidFill>
            <a:srgbClr val="C0C0C0"/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ts val="55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 smtClean="0">
              <a:ln>
                <a:noFill/>
              </a:ln>
              <a:solidFill>
                <a:srgbClr val="0E3F66"/>
              </a:solidFill>
              <a:effectLst/>
              <a:latin typeface="Lucida Grande" pitchFamily="-65" charset="0"/>
              <a:sym typeface="Lucida Grande" pitchFamily="-65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0"/>
            <a:ext cx="9144000" cy="85725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ts val="55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 smtClean="0">
              <a:ln>
                <a:noFill/>
              </a:ln>
              <a:solidFill>
                <a:srgbClr val="0E3F66"/>
              </a:solidFill>
              <a:effectLst/>
              <a:latin typeface="Lucida Grande" pitchFamily="-65" charset="0"/>
              <a:sym typeface="Lucida Grande" pitchFamily="-65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+mj-lt"/>
          <a:ea typeface="+mj-ea"/>
          <a:cs typeface="+mj-cs"/>
        </a:defRPr>
      </a:lvl1pPr>
      <a:lvl2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Gotham-Book" pitchFamily="2" charset="0"/>
          <a:cs typeface="Arial" charset="0"/>
        </a:defRPr>
      </a:lvl2pPr>
      <a:lvl3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Gotham-Book" pitchFamily="2" charset="0"/>
          <a:cs typeface="Arial" charset="0"/>
        </a:defRPr>
      </a:lvl3pPr>
      <a:lvl4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Gotham-Book" pitchFamily="2" charset="0"/>
          <a:cs typeface="Arial" charset="0"/>
        </a:defRPr>
      </a:lvl4pPr>
      <a:lvl5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Gotham-Book" pitchFamily="2" charset="0"/>
          <a:cs typeface="Arial" charset="0"/>
        </a:defRPr>
      </a:lvl5pPr>
      <a:lvl6pPr marL="4572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Gotham-Book" pitchFamily="2" charset="0"/>
          <a:cs typeface="Arial" charset="0"/>
        </a:defRPr>
      </a:lvl6pPr>
      <a:lvl7pPr marL="9144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Gotham-Book" pitchFamily="2" charset="0"/>
          <a:cs typeface="Arial" charset="0"/>
        </a:defRPr>
      </a:lvl7pPr>
      <a:lvl8pPr marL="13716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Gotham-Book" pitchFamily="2" charset="0"/>
          <a:cs typeface="Arial" charset="0"/>
        </a:defRPr>
      </a:lvl8pPr>
      <a:lvl9pPr marL="18288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Gotham-Book" pitchFamily="2" charset="0"/>
          <a:cs typeface="Arial" charset="0"/>
        </a:defRPr>
      </a:lvl9pPr>
    </p:titleStyle>
    <p:bodyStyle>
      <a:lvl1pPr marL="457200" indent="-457200" algn="l" defTabSz="912813" rtl="0" eaLnBrk="0" fontAlgn="base" hangingPunct="0">
        <a:spcBef>
          <a:spcPct val="30000"/>
        </a:spcBef>
        <a:spcAft>
          <a:spcPct val="5000"/>
        </a:spcAft>
        <a:buClr>
          <a:srgbClr val="20455A"/>
        </a:buClr>
        <a:buFont typeface="Segoe" pitchFamily="2" charset="0"/>
        <a:buChar char="●"/>
        <a:defRPr sz="2600">
          <a:solidFill>
            <a:schemeClr val="bg1"/>
          </a:solidFill>
          <a:latin typeface="+mn-lt"/>
          <a:ea typeface="+mn-ea"/>
          <a:cs typeface="+mn-cs"/>
        </a:defRPr>
      </a:lvl1pPr>
      <a:lvl2pPr marL="858838" indent="-401638" algn="l" defTabSz="912813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rgbClr val="80A4B6"/>
        </a:buClr>
        <a:buFont typeface="Segoe" pitchFamily="2" charset="0"/>
        <a:buChar char="•"/>
        <a:defRPr sz="2000">
          <a:solidFill>
            <a:schemeClr val="tx1"/>
          </a:solidFill>
          <a:latin typeface="+mn-lt"/>
          <a:cs typeface="+mn-cs"/>
        </a:defRPr>
      </a:lvl2pPr>
      <a:lvl3pPr marL="1258888" indent="-400050" algn="l" defTabSz="912813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rgbClr val="80A4B6"/>
        </a:buClr>
        <a:buFont typeface="Segoe" pitchFamily="2" charset="0"/>
        <a:buChar char="–"/>
        <a:defRPr>
          <a:solidFill>
            <a:schemeClr val="bg1"/>
          </a:solidFill>
          <a:latin typeface="+mn-lt"/>
          <a:cs typeface="+mn-cs"/>
        </a:defRPr>
      </a:lvl3pPr>
      <a:lvl4pPr marL="1604963" indent="-346075" algn="l" defTabSz="912813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rgbClr val="80A4B6"/>
        </a:buClr>
        <a:buFont typeface="Segoe" pitchFamily="2" charset="0"/>
        <a:buChar char="•"/>
        <a:defRPr sz="2000">
          <a:solidFill>
            <a:schemeClr val="bg1"/>
          </a:solidFill>
          <a:latin typeface="+mn-lt"/>
          <a:cs typeface="+mn-cs"/>
        </a:defRPr>
      </a:lvl4pPr>
      <a:lvl5pPr marL="1941513" indent="-336550" algn="l" defTabSz="912813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Clr>
          <a:srgbClr val="80A4B6"/>
        </a:buClr>
        <a:buFont typeface="Segoe" pitchFamily="2" charset="0"/>
        <a:buChar char="–"/>
        <a:defRPr sz="2000">
          <a:solidFill>
            <a:schemeClr val="bg1"/>
          </a:solidFill>
          <a:latin typeface="+mn-lt"/>
          <a:cs typeface="+mn-cs"/>
        </a:defRPr>
      </a:lvl5pPr>
      <a:lvl6pPr marL="2398713" indent="-336550" algn="l" defTabSz="912813" rtl="0" fontAlgn="base">
        <a:lnSpc>
          <a:spcPct val="90000"/>
        </a:lnSpc>
        <a:spcBef>
          <a:spcPct val="20000"/>
        </a:spcBef>
        <a:spcAft>
          <a:spcPct val="0"/>
        </a:spcAft>
        <a:buClr>
          <a:srgbClr val="80A4B6"/>
        </a:buClr>
        <a:buFont typeface="Segoe" pitchFamily="2" charset="0"/>
        <a:buChar char="–"/>
        <a:defRPr sz="2000">
          <a:solidFill>
            <a:schemeClr val="bg1"/>
          </a:solidFill>
          <a:latin typeface="+mn-lt"/>
          <a:cs typeface="+mn-cs"/>
        </a:defRPr>
      </a:lvl6pPr>
      <a:lvl7pPr marL="2855913" indent="-336550" algn="l" defTabSz="912813" rtl="0" fontAlgn="base">
        <a:lnSpc>
          <a:spcPct val="90000"/>
        </a:lnSpc>
        <a:spcBef>
          <a:spcPct val="20000"/>
        </a:spcBef>
        <a:spcAft>
          <a:spcPct val="0"/>
        </a:spcAft>
        <a:buClr>
          <a:srgbClr val="80A4B6"/>
        </a:buClr>
        <a:buFont typeface="Segoe" pitchFamily="2" charset="0"/>
        <a:buChar char="–"/>
        <a:defRPr sz="2000">
          <a:solidFill>
            <a:schemeClr val="bg1"/>
          </a:solidFill>
          <a:latin typeface="+mn-lt"/>
          <a:cs typeface="+mn-cs"/>
        </a:defRPr>
      </a:lvl7pPr>
      <a:lvl8pPr marL="3313113" indent="-336550" algn="l" defTabSz="912813" rtl="0" fontAlgn="base">
        <a:lnSpc>
          <a:spcPct val="90000"/>
        </a:lnSpc>
        <a:spcBef>
          <a:spcPct val="20000"/>
        </a:spcBef>
        <a:spcAft>
          <a:spcPct val="0"/>
        </a:spcAft>
        <a:buClr>
          <a:srgbClr val="80A4B6"/>
        </a:buClr>
        <a:buFont typeface="Segoe" pitchFamily="2" charset="0"/>
        <a:buChar char="–"/>
        <a:defRPr sz="2000">
          <a:solidFill>
            <a:schemeClr val="bg1"/>
          </a:solidFill>
          <a:latin typeface="+mn-lt"/>
          <a:cs typeface="+mn-cs"/>
        </a:defRPr>
      </a:lvl8pPr>
      <a:lvl9pPr marL="3770313" indent="-336550" algn="l" defTabSz="912813" rtl="0" fontAlgn="base">
        <a:lnSpc>
          <a:spcPct val="90000"/>
        </a:lnSpc>
        <a:spcBef>
          <a:spcPct val="20000"/>
        </a:spcBef>
        <a:spcAft>
          <a:spcPct val="0"/>
        </a:spcAft>
        <a:buClr>
          <a:srgbClr val="80A4B6"/>
        </a:buClr>
        <a:buFont typeface="Segoe" pitchFamily="2" charset="0"/>
        <a:buChar char="–"/>
        <a:defRPr sz="2000">
          <a:solidFill>
            <a:schemeClr val="bg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41675" y="3424014"/>
            <a:ext cx="5570538" cy="387798"/>
          </a:xfrm>
        </p:spPr>
        <p:txBody>
          <a:bodyPr/>
          <a:lstStyle/>
          <a:p>
            <a:r>
              <a:rPr lang="en-US" dirty="0"/>
              <a:t>The Only Five Terms That Matter</a:t>
            </a:r>
            <a:endParaRPr lang="en-US" dirty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06638" y="4208463"/>
            <a:ext cx="6400800" cy="1320800"/>
          </a:xfrm>
        </p:spPr>
        <p:txBody>
          <a:bodyPr/>
          <a:lstStyle/>
          <a:p>
            <a:r>
              <a:rPr lang="en-US" dirty="0" smtClean="0"/>
              <a:t>Alliance of Angels Workshop on Term Sheets</a:t>
            </a:r>
          </a:p>
          <a:p>
            <a:endParaRPr lang="en-US" dirty="0" smtClean="0"/>
          </a:p>
          <a:p>
            <a:r>
              <a:rPr lang="en-US" dirty="0" smtClean="0"/>
              <a:t>February 15, 2017</a:t>
            </a:r>
            <a:endParaRPr lang="en-US" dirty="0" smtClean="0"/>
          </a:p>
          <a:p>
            <a:r>
              <a:rPr lang="en-US" dirty="0" smtClean="0"/>
              <a:t>Greg </a:t>
            </a:r>
            <a:r>
              <a:rPr lang="en-US" dirty="0" err="1" smtClean="0"/>
              <a:t>Gottesman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0106241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220663"/>
            <a:ext cx="7237412" cy="423193"/>
          </a:xfrm>
        </p:spPr>
        <p:txBody>
          <a:bodyPr/>
          <a:lstStyle/>
          <a:p>
            <a:r>
              <a:rPr lang="en-US" dirty="0" smtClean="0"/>
              <a:t>Financings in Two Words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666" y="2413000"/>
            <a:ext cx="3683000" cy="24553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300" y="1841500"/>
            <a:ext cx="25527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2672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220663"/>
            <a:ext cx="7237412" cy="415498"/>
          </a:xfrm>
        </p:spPr>
        <p:txBody>
          <a:bodyPr/>
          <a:lstStyle/>
          <a:p>
            <a:r>
              <a:rPr lang="en-US" dirty="0"/>
              <a:t>1. </a:t>
            </a:r>
            <a:r>
              <a:rPr lang="en-US" dirty="0" smtClean="0"/>
              <a:t>Valuation</a:t>
            </a:r>
            <a:endParaRPr lang="en-US" dirty="0"/>
          </a:p>
        </p:txBody>
      </p:sp>
      <p:pic>
        <p:nvPicPr>
          <p:cNvPr id="5" name="Picture 2" descr="http://static.open.salon.com/files/monopoly_money122287428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40" y="1371600"/>
            <a:ext cx="38100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48755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220663"/>
            <a:ext cx="7237412" cy="415498"/>
          </a:xfrm>
        </p:spPr>
        <p:txBody>
          <a:bodyPr/>
          <a:lstStyle/>
          <a:p>
            <a:r>
              <a:rPr lang="en-US" dirty="0"/>
              <a:t>2. Liquidation Preference</a:t>
            </a:r>
          </a:p>
        </p:txBody>
      </p:sp>
      <p:pic>
        <p:nvPicPr>
          <p:cNvPr id="3" name="Picture 2" descr="http://www.g2o.nl/blog/wp-content/2009/05/1-1-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620" y="1330762"/>
            <a:ext cx="5417820" cy="3614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55721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58225" y="6581775"/>
            <a:ext cx="447675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fld id="{B16D52EA-6AC6-42C8-A1C7-38589672A223}" type="slidenum">
              <a:rPr lang="en-US"/>
              <a:pPr/>
              <a:t>5</a:t>
            </a:fld>
            <a:endParaRPr lang="en-US" dirty="0"/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</a:p>
        </p:txBody>
      </p:sp>
      <p:sp>
        <p:nvSpPr>
          <p:cNvPr id="3" name="Rectangle 2"/>
          <p:cNvSpPr/>
          <p:nvPr/>
        </p:nvSpPr>
        <p:spPr>
          <a:xfrm>
            <a:off x="382588" y="123994"/>
            <a:ext cx="372890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0" dirty="0">
                <a:latin typeface="+mj-lt"/>
              </a:rPr>
              <a:t>3. Control Provisions</a:t>
            </a:r>
          </a:p>
        </p:txBody>
      </p:sp>
      <p:pic>
        <p:nvPicPr>
          <p:cNvPr id="6" name="Picture 2" descr="http://www.liveyachting.com/wp-content/uploads/2008/09/yacht-madib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3080" y="1693402"/>
            <a:ext cx="5920740" cy="3910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49275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04800" y="269315"/>
            <a:ext cx="7239000" cy="484748"/>
          </a:xfrm>
        </p:spPr>
        <p:txBody>
          <a:bodyPr lIns="34290" tIns="34290" rIns="34290" bIns="34290" anchor="b"/>
          <a:lstStyle/>
          <a:p>
            <a:r>
              <a:rPr lang="en-US" dirty="0"/>
              <a:t>4. Board Membership</a:t>
            </a:r>
            <a:endParaRPr lang="en-US" dirty="0" smtClean="0"/>
          </a:p>
        </p:txBody>
      </p:sp>
      <p:pic>
        <p:nvPicPr>
          <p:cNvPr id="4" name="Picture 2" descr="http://3.bp.blogspot.com/_OCwKhyxai2s/SUbqbOhmpbI/AAAAAAAABH0/GZPcTa9BEr8/s400/boar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167" y="1905000"/>
            <a:ext cx="5757333" cy="323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38254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382588" y="220663"/>
            <a:ext cx="7237412" cy="415925"/>
          </a:xfrm>
        </p:spPr>
        <p:txBody>
          <a:bodyPr/>
          <a:lstStyle/>
          <a:p>
            <a:pPr eaLnBrk="1" hangingPunct="1"/>
            <a:r>
              <a:rPr lang="en-US" dirty="0"/>
              <a:t>5. Founder Vesting</a:t>
            </a:r>
            <a:endParaRPr lang="en-US" dirty="0" smtClean="0"/>
          </a:p>
        </p:txBody>
      </p:sp>
      <p:pic>
        <p:nvPicPr>
          <p:cNvPr id="49" name="Picture 2" descr="http://www.seykota.com/tribe/faq/2006_Nov/17/strangle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960" y="1688824"/>
            <a:ext cx="3817620" cy="3314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31997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 Segoe 4-3 template-template_April-17-2007">
  <a:themeElements>
    <a:clrScheme name="Blue Segoe 4-3 template-template_April-17-2007 1">
      <a:dk1>
        <a:srgbClr val="20455A"/>
      </a:dk1>
      <a:lt1>
        <a:srgbClr val="20455A"/>
      </a:lt1>
      <a:dk2>
        <a:srgbClr val="20455A"/>
      </a:dk2>
      <a:lt2>
        <a:srgbClr val="80A4B6"/>
      </a:lt2>
      <a:accent1>
        <a:srgbClr val="657C3F"/>
      </a:accent1>
      <a:accent2>
        <a:srgbClr val="543019"/>
      </a:accent2>
      <a:accent3>
        <a:srgbClr val="ABB0B5"/>
      </a:accent3>
      <a:accent4>
        <a:srgbClr val="1A3A4C"/>
      </a:accent4>
      <a:accent5>
        <a:srgbClr val="B8BFAF"/>
      </a:accent5>
      <a:accent6>
        <a:srgbClr val="4B2A16"/>
      </a:accent6>
      <a:hlink>
        <a:srgbClr val="D3D3D1"/>
      </a:hlink>
      <a:folHlink>
        <a:srgbClr val="EDEDE5"/>
      </a:folHlink>
    </a:clrScheme>
    <a:fontScheme name="Blue Segoe 4-3 template-template_April-17-2007">
      <a:majorFont>
        <a:latin typeface="Gotham-Book"/>
        <a:ea typeface=""/>
        <a:cs typeface="Arial"/>
      </a:majorFont>
      <a:minorFont>
        <a:latin typeface="Gotham-Book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ts val="550"/>
          </a:spcBef>
          <a:spcAft>
            <a:spcPct val="0"/>
          </a:spcAft>
          <a:buClrTx/>
          <a:buSzTx/>
          <a:buFontTx/>
          <a:buNone/>
          <a:tabLst/>
          <a:defRPr kumimoji="0" lang="en-US" sz="1200" b="1" i="0" u="none" strike="noStrike" cap="none" normalizeH="0" baseline="0" smtClean="0">
            <a:ln>
              <a:noFill/>
            </a:ln>
            <a:solidFill>
              <a:srgbClr val="0E3F66"/>
            </a:solidFill>
            <a:effectLst/>
            <a:latin typeface="Lucida Grande" pitchFamily="-65" charset="0"/>
            <a:sym typeface="Lucida Grande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ts val="550"/>
          </a:spcBef>
          <a:spcAft>
            <a:spcPct val="0"/>
          </a:spcAft>
          <a:buClrTx/>
          <a:buSzTx/>
          <a:buFontTx/>
          <a:buNone/>
          <a:tabLst/>
          <a:defRPr kumimoji="0" lang="en-US" sz="1200" b="1" i="0" u="none" strike="noStrike" cap="none" normalizeH="0" baseline="0" smtClean="0">
            <a:ln>
              <a:noFill/>
            </a:ln>
            <a:solidFill>
              <a:srgbClr val="0E3F66"/>
            </a:solidFill>
            <a:effectLst/>
            <a:latin typeface="Lucida Grande" pitchFamily="-65" charset="0"/>
            <a:sym typeface="Lucida Grande" pitchFamily="-65" charset="0"/>
          </a:defRPr>
        </a:defPPr>
      </a:lstStyle>
    </a:lnDef>
  </a:objectDefaults>
  <a:extraClrSchemeLst>
    <a:extraClrScheme>
      <a:clrScheme name="Blue Segoe 4-3 template-template_April-17-2007 1">
        <a:dk1>
          <a:srgbClr val="20455A"/>
        </a:dk1>
        <a:lt1>
          <a:srgbClr val="20455A"/>
        </a:lt1>
        <a:dk2>
          <a:srgbClr val="20455A"/>
        </a:dk2>
        <a:lt2>
          <a:srgbClr val="80A4B6"/>
        </a:lt2>
        <a:accent1>
          <a:srgbClr val="657C3F"/>
        </a:accent1>
        <a:accent2>
          <a:srgbClr val="543019"/>
        </a:accent2>
        <a:accent3>
          <a:srgbClr val="ABB0B5"/>
        </a:accent3>
        <a:accent4>
          <a:srgbClr val="1A3A4C"/>
        </a:accent4>
        <a:accent5>
          <a:srgbClr val="B8BFAF"/>
        </a:accent5>
        <a:accent6>
          <a:srgbClr val="4B2A16"/>
        </a:accent6>
        <a:hlink>
          <a:srgbClr val="D3D3D1"/>
        </a:hlink>
        <a:folHlink>
          <a:srgbClr val="EDEDE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82276</TotalTime>
  <Pages>0</Pages>
  <Words>49</Words>
  <Characters>0</Characters>
  <Application>Microsoft Macintosh PowerPoint</Application>
  <PresentationFormat>On-screen Show (4:3)</PresentationFormat>
  <Lines>0</Lines>
  <Paragraphs>18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Gotham-Book</vt:lpstr>
      <vt:lpstr>Lucida Grande</vt:lpstr>
      <vt:lpstr>Segoe</vt:lpstr>
      <vt:lpstr>Arial</vt:lpstr>
      <vt:lpstr>Blue Segoe 4-3 template-template_April-17-2007</vt:lpstr>
      <vt:lpstr>The Only Five Terms That Matter</vt:lpstr>
      <vt:lpstr>Financings in Two Words</vt:lpstr>
      <vt:lpstr>1. Valuation</vt:lpstr>
      <vt:lpstr>2. Liquidation Preference</vt:lpstr>
      <vt:lpstr> </vt:lpstr>
      <vt:lpstr>4. Board Membership</vt:lpstr>
      <vt:lpstr>5. Founder Vesting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2004 Annual Meeting</dc:title>
  <dc:creator>Cindy Petek</dc:creator>
  <cp:lastModifiedBy>Greg Gottesman</cp:lastModifiedBy>
  <cp:revision>1274</cp:revision>
  <dcterms:modified xsi:type="dcterms:W3CDTF">2017-02-15T23:26:48Z</dcterms:modified>
</cp:coreProperties>
</file>